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129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F5EE9-D71C-4080-B08F-A9545D535506}" type="datetimeFigureOut">
              <a:rPr lang="es-ES" smtClean="0">
                <a:solidFill>
                  <a:prstClr val="white">
                    <a:tint val="75000"/>
                  </a:prstClr>
                </a:solidFill>
              </a:rPr>
              <a:pPr/>
              <a:t>07/03/2017</a:t>
            </a:fld>
            <a:endParaRPr lang="es-E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D684A-A59D-4B92-84C8-DD8F49B1428A}" type="slidenum">
              <a:rPr lang="es-ES" smtClean="0">
                <a:solidFill>
                  <a:prstClr val="white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6693536"/>
      </p:ext>
    </p:extLst>
  </p:cSld>
  <p:clrMapOvr>
    <a:masterClrMapping/>
  </p:clrMapOvr>
  <p:transition>
    <p:wipe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F5EE9-D71C-4080-B08F-A9545D535506}" type="datetimeFigureOut">
              <a:rPr lang="es-ES" smtClean="0">
                <a:solidFill>
                  <a:prstClr val="white">
                    <a:tint val="75000"/>
                  </a:prstClr>
                </a:solidFill>
              </a:rPr>
              <a:pPr/>
              <a:t>07/03/2017</a:t>
            </a:fld>
            <a:endParaRPr lang="es-E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D684A-A59D-4B92-84C8-DD8F49B1428A}" type="slidenum">
              <a:rPr lang="es-ES" smtClean="0">
                <a:solidFill>
                  <a:prstClr val="white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7874590"/>
      </p:ext>
    </p:extLst>
  </p:cSld>
  <p:clrMapOvr>
    <a:masterClrMapping/>
  </p:clrMapOvr>
  <p:transition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F5EE9-D71C-4080-B08F-A9545D535506}" type="datetimeFigureOut">
              <a:rPr lang="es-ES" smtClean="0">
                <a:solidFill>
                  <a:prstClr val="white">
                    <a:tint val="75000"/>
                  </a:prstClr>
                </a:solidFill>
              </a:rPr>
              <a:pPr/>
              <a:t>07/03/2017</a:t>
            </a:fld>
            <a:endParaRPr lang="es-E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D684A-A59D-4B92-84C8-DD8F49B1428A}" type="slidenum">
              <a:rPr lang="es-ES" smtClean="0">
                <a:solidFill>
                  <a:prstClr val="white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2123812"/>
      </p:ext>
    </p:extLst>
  </p:cSld>
  <p:clrMapOvr>
    <a:masterClrMapping/>
  </p:clrMapOvr>
  <p:transition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F5EE9-D71C-4080-B08F-A9545D535506}" type="datetimeFigureOut">
              <a:rPr lang="es-ES" smtClean="0">
                <a:solidFill>
                  <a:prstClr val="white">
                    <a:tint val="75000"/>
                  </a:prstClr>
                </a:solidFill>
              </a:rPr>
              <a:pPr/>
              <a:t>07/03/2017</a:t>
            </a:fld>
            <a:endParaRPr lang="es-E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D684A-A59D-4B92-84C8-DD8F49B1428A}" type="slidenum">
              <a:rPr lang="es-ES" smtClean="0">
                <a:solidFill>
                  <a:prstClr val="white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4221334"/>
      </p:ext>
    </p:extLst>
  </p:cSld>
  <p:clrMapOvr>
    <a:masterClrMapping/>
  </p:clrMapOvr>
  <p:transition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F5EE9-D71C-4080-B08F-A9545D535506}" type="datetimeFigureOut">
              <a:rPr lang="es-ES" smtClean="0">
                <a:solidFill>
                  <a:prstClr val="white">
                    <a:tint val="75000"/>
                  </a:prstClr>
                </a:solidFill>
              </a:rPr>
              <a:pPr/>
              <a:t>07/03/2017</a:t>
            </a:fld>
            <a:endParaRPr lang="es-E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D684A-A59D-4B92-84C8-DD8F49B1428A}" type="slidenum">
              <a:rPr lang="es-ES" smtClean="0">
                <a:solidFill>
                  <a:prstClr val="white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8731048"/>
      </p:ext>
    </p:extLst>
  </p:cSld>
  <p:clrMapOvr>
    <a:masterClrMapping/>
  </p:clrMapOvr>
  <p:transition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F5EE9-D71C-4080-B08F-A9545D535506}" type="datetimeFigureOut">
              <a:rPr lang="es-ES" smtClean="0">
                <a:solidFill>
                  <a:prstClr val="white">
                    <a:tint val="75000"/>
                  </a:prstClr>
                </a:solidFill>
              </a:rPr>
              <a:pPr/>
              <a:t>07/03/2017</a:t>
            </a:fld>
            <a:endParaRPr lang="es-E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D684A-A59D-4B92-84C8-DD8F49B1428A}" type="slidenum">
              <a:rPr lang="es-ES" smtClean="0">
                <a:solidFill>
                  <a:prstClr val="white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1191809"/>
      </p:ext>
    </p:extLst>
  </p:cSld>
  <p:clrMapOvr>
    <a:masterClrMapping/>
  </p:clrMapOvr>
  <p:transition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F5EE9-D71C-4080-B08F-A9545D535506}" type="datetimeFigureOut">
              <a:rPr lang="es-ES" smtClean="0">
                <a:solidFill>
                  <a:prstClr val="white">
                    <a:tint val="75000"/>
                  </a:prstClr>
                </a:solidFill>
              </a:rPr>
              <a:pPr/>
              <a:t>07/03/2017</a:t>
            </a:fld>
            <a:endParaRPr lang="es-E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D684A-A59D-4B92-84C8-DD8F49B1428A}" type="slidenum">
              <a:rPr lang="es-ES" smtClean="0">
                <a:solidFill>
                  <a:prstClr val="white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0319041"/>
      </p:ext>
    </p:extLst>
  </p:cSld>
  <p:clrMapOvr>
    <a:masterClrMapping/>
  </p:clrMapOvr>
  <p:transition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F5EE9-D71C-4080-B08F-A9545D535506}" type="datetimeFigureOut">
              <a:rPr lang="es-ES" smtClean="0">
                <a:solidFill>
                  <a:prstClr val="white">
                    <a:tint val="75000"/>
                  </a:prstClr>
                </a:solidFill>
              </a:rPr>
              <a:pPr/>
              <a:t>07/03/2017</a:t>
            </a:fld>
            <a:endParaRPr lang="es-E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D684A-A59D-4B92-84C8-DD8F49B1428A}" type="slidenum">
              <a:rPr lang="es-ES" smtClean="0">
                <a:solidFill>
                  <a:prstClr val="white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2235593"/>
      </p:ext>
    </p:extLst>
  </p:cSld>
  <p:clrMapOvr>
    <a:masterClrMapping/>
  </p:clrMapOvr>
  <p:transition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F5EE9-D71C-4080-B08F-A9545D535506}" type="datetimeFigureOut">
              <a:rPr lang="es-ES" smtClean="0">
                <a:solidFill>
                  <a:prstClr val="white">
                    <a:tint val="75000"/>
                  </a:prstClr>
                </a:solidFill>
              </a:rPr>
              <a:pPr/>
              <a:t>07/03/2017</a:t>
            </a:fld>
            <a:endParaRPr lang="es-E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D684A-A59D-4B92-84C8-DD8F49B1428A}" type="slidenum">
              <a:rPr lang="es-ES" smtClean="0">
                <a:solidFill>
                  <a:prstClr val="white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7748660"/>
      </p:ext>
    </p:extLst>
  </p:cSld>
  <p:clrMapOvr>
    <a:masterClrMapping/>
  </p:clrMapOvr>
  <p:transition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F5EE9-D71C-4080-B08F-A9545D535506}" type="datetimeFigureOut">
              <a:rPr lang="es-ES" smtClean="0">
                <a:solidFill>
                  <a:prstClr val="white">
                    <a:tint val="75000"/>
                  </a:prstClr>
                </a:solidFill>
              </a:rPr>
              <a:pPr/>
              <a:t>07/03/2017</a:t>
            </a:fld>
            <a:endParaRPr lang="es-E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D684A-A59D-4B92-84C8-DD8F49B1428A}" type="slidenum">
              <a:rPr lang="es-ES" smtClean="0">
                <a:solidFill>
                  <a:prstClr val="white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9956148"/>
      </p:ext>
    </p:extLst>
  </p:cSld>
  <p:clrMapOvr>
    <a:masterClrMapping/>
  </p:clrMapOvr>
  <p:transition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F5EE9-D71C-4080-B08F-A9545D535506}" type="datetimeFigureOut">
              <a:rPr lang="es-ES" smtClean="0">
                <a:solidFill>
                  <a:prstClr val="white">
                    <a:tint val="75000"/>
                  </a:prstClr>
                </a:solidFill>
              </a:rPr>
              <a:pPr/>
              <a:t>07/03/2017</a:t>
            </a:fld>
            <a:endParaRPr lang="es-E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D684A-A59D-4B92-84C8-DD8F49B1428A}" type="slidenum">
              <a:rPr lang="es-ES" smtClean="0">
                <a:solidFill>
                  <a:prstClr val="white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100348"/>
      </p:ext>
    </p:extLst>
  </p:cSld>
  <p:clrMapOvr>
    <a:masterClrMapping/>
  </p:clrMapOvr>
  <p:transition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FF5EE9-D71C-4080-B08F-A9545D535506}" type="datetimeFigureOut">
              <a:rPr lang="es-ES" smtClean="0">
                <a:solidFill>
                  <a:prstClr val="white">
                    <a:tint val="75000"/>
                  </a:prstClr>
                </a:solidFill>
              </a:rPr>
              <a:pPr/>
              <a:t>07/03/2017</a:t>
            </a:fld>
            <a:endParaRPr lang="es-E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1D684A-A59D-4B92-84C8-DD8F49B1428A}" type="slidenum">
              <a:rPr lang="es-ES" smtClean="0">
                <a:solidFill>
                  <a:prstClr val="white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170995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wipe dir="r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Imagen" descr="emaus selec 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29126" y="1714488"/>
            <a:ext cx="4572033" cy="2571768"/>
          </a:xfrm>
          <a:prstGeom prst="rect">
            <a:avLst/>
          </a:prstGeom>
          <a:effectLst>
            <a:glow rad="228600">
              <a:schemeClr val="accent6">
                <a:satMod val="175000"/>
                <a:alpha val="40000"/>
              </a:schemeClr>
            </a:glow>
            <a:reflection blurRad="6350" stA="52000" endA="300" endPos="35000" dir="5400000" sy="-100000" algn="bl" rotWithShape="0"/>
          </a:effectLst>
        </p:spPr>
      </p:pic>
      <p:sp>
        <p:nvSpPr>
          <p:cNvPr id="3" name="5 Subtítulo"/>
          <p:cNvSpPr txBox="1">
            <a:spLocks/>
          </p:cNvSpPr>
          <p:nvPr/>
        </p:nvSpPr>
        <p:spPr>
          <a:xfrm>
            <a:off x="5035001" y="5422007"/>
            <a:ext cx="3360282" cy="1043188"/>
          </a:xfrm>
          <a:prstGeom prst="rect">
            <a:avLst/>
          </a:prstGeom>
        </p:spPr>
        <p:txBody>
          <a:bodyPr/>
          <a:lstStyle/>
          <a:p>
            <a:pPr marL="342900" indent="-342900" algn="ctr">
              <a:spcBef>
                <a:spcPct val="20000"/>
              </a:spcBef>
              <a:defRPr/>
            </a:pPr>
            <a:r>
              <a:rPr lang="es-ES" sz="2400" b="1" dirty="0" smtClean="0">
                <a:solidFill>
                  <a:prstClr val="white"/>
                </a:solidFill>
              </a:rPr>
              <a:t> 1. CAMINAMOS JUNTOS</a:t>
            </a:r>
            <a:endParaRPr lang="es-ES" sz="2400" b="1" dirty="0">
              <a:solidFill>
                <a:prstClr val="white"/>
              </a:solidFill>
            </a:endParaRPr>
          </a:p>
          <a:p>
            <a:pPr marL="342900" indent="-342900" algn="ctr">
              <a:spcBef>
                <a:spcPct val="20000"/>
              </a:spcBef>
              <a:defRPr/>
            </a:pPr>
            <a:endParaRPr lang="es-ES" sz="1000" dirty="0" smtClean="0">
              <a:solidFill>
                <a:prstClr val="white"/>
              </a:solidFill>
            </a:endParaRPr>
          </a:p>
          <a:p>
            <a:pPr marL="342900" indent="-342900" algn="ctr">
              <a:spcBef>
                <a:spcPct val="20000"/>
              </a:spcBef>
              <a:defRPr/>
            </a:pPr>
            <a:r>
              <a:rPr lang="es-ES" sz="2000" dirty="0" smtClean="0">
                <a:solidFill>
                  <a:prstClr val="white"/>
                </a:solidFill>
              </a:rPr>
              <a:t>CUARESMA/PASCUA </a:t>
            </a:r>
            <a:r>
              <a:rPr lang="es-ES" sz="2000" dirty="0">
                <a:solidFill>
                  <a:prstClr val="white"/>
                </a:solidFill>
              </a:rPr>
              <a:t>2017</a:t>
            </a:r>
          </a:p>
        </p:txBody>
      </p:sp>
      <p:sp>
        <p:nvSpPr>
          <p:cNvPr id="4" name="3 CuadroTexto"/>
          <p:cNvSpPr txBox="1"/>
          <p:nvPr/>
        </p:nvSpPr>
        <p:spPr>
          <a:xfrm>
            <a:off x="4071934" y="214292"/>
            <a:ext cx="507206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600" dirty="0" smtClean="0">
                <a:solidFill>
                  <a:prstClr val="white"/>
                </a:solidFill>
              </a:rPr>
              <a:t>PLAN DE PASTORAL </a:t>
            </a:r>
          </a:p>
          <a:p>
            <a:pPr algn="ctr"/>
            <a:r>
              <a:rPr lang="es-ES" sz="3600" dirty="0" smtClean="0">
                <a:solidFill>
                  <a:prstClr val="white"/>
                </a:solidFill>
              </a:rPr>
              <a:t>PAMPLONA-TUDELA</a:t>
            </a:r>
            <a:endParaRPr lang="es-ES" sz="3600" dirty="0">
              <a:solidFill>
                <a:prstClr val="white"/>
              </a:solidFill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4751131" y="4586123"/>
            <a:ext cx="42500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dirty="0" smtClean="0"/>
              <a:t>Tiempo de escuchar</a:t>
            </a:r>
            <a:endParaRPr lang="es-ES" sz="3600" dirty="0"/>
          </a:p>
        </p:txBody>
      </p:sp>
    </p:spTree>
    <p:extLst>
      <p:ext uri="{BB962C8B-B14F-4D97-AF65-F5344CB8AC3E}">
        <p14:creationId xmlns:p14="http://schemas.microsoft.com/office/powerpoint/2010/main" val="3327473269"/>
      </p:ext>
    </p:extLst>
  </p:cSld>
  <p:clrMapOvr>
    <a:masterClrMapping/>
  </p:clrMapOvr>
  <p:transition>
    <p:wipe dir="r"/>
  </p:transition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</TotalTime>
  <Words>14</Words>
  <Application>Microsoft Office PowerPoint</Application>
  <PresentationFormat>Presentación en pantalla (4:3)</PresentationFormat>
  <Paragraphs>6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4" baseType="lpstr">
      <vt:lpstr>Arial</vt:lpstr>
      <vt:lpstr>Calibri</vt:lpstr>
      <vt:lpstr>1_Tema de Office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</dc:creator>
  <cp:lastModifiedBy>usuario</cp:lastModifiedBy>
  <cp:revision>7</cp:revision>
  <dcterms:created xsi:type="dcterms:W3CDTF">2017-02-17T12:09:32Z</dcterms:created>
  <dcterms:modified xsi:type="dcterms:W3CDTF">2017-03-07T17:17:46Z</dcterms:modified>
</cp:coreProperties>
</file>